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Аннинский детский сад общеразвивающего вида «Росток»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 – волшебник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5 группы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Кретова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pPr marL="0" indent="0" algn="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2022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1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 деятельности в процессе знакомства со свойствами магнита.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и систематизировать знания детей о магните и его свойствах, учить обследовать предмет и экспериментировать с ним.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желание узнавать новое посредством проведения практических опытов, делать простейшие выводы, обобщения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активность, любознательность при проведении опытов.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восприятие, внимание, память, наблюдательность, способность анализировать.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доброжелательное отношение друг к другу, желание работать в группе.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824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лет назад, люди нашли в горах камень чёрного цвета, с красивым металлическим блеском и назвали его магнетит, обладающим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свойством притягивать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120" y="1988840"/>
            <a:ext cx="7421760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5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45" y="548680"/>
            <a:ext cx="3008313" cy="8864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«Какие предметы притягивает магнит?»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668440" cy="6224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45" y="2204864"/>
            <a:ext cx="3008313" cy="3168352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взяли пластмассу, дерево, железо, бумагу и ткань. По очереди к каждому предмету подносили магнит. И узнали, что он притягивает только железо.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9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«Действует ли магнит через преграду?»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740448" cy="63205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2376264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положили между скрепкой и магнитом лист бумаги. Магнит притянул скрепку. Узнали, что магнит действует через препятствие.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3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36" y="354272"/>
            <a:ext cx="3008313" cy="5983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«Не намочив рук»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6436" y="1916832"/>
            <a:ext cx="3008313" cy="3506068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 стеклянный стакан с водой бросили скрепку, прислонили магнит к стеклу и медленно двигали его, поднимая скрепку вверх, достали скрепку, не намочив рук. Узнали, что магнит действует через стекло и воду.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4391608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7772400" cy="136207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Магнит притягивает металлические предметы;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Магнит может притягивать через препятствие;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магнит действует через воду и стекло.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7724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://dsad36.ru/thumb/2/_i_pkFaOKjqJbe3xSP0mSA/800r600/d/%D1%81%D0%BB%D0%B0%D0%B9%D0%B45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810" t="23099" r="23341"/>
          <a:stretch/>
        </p:blipFill>
        <p:spPr>
          <a:xfrm>
            <a:off x="899592" y="3645024"/>
            <a:ext cx="2736304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96" t="18500" r="-84" b="3381"/>
          <a:stretch/>
        </p:blipFill>
        <p:spPr>
          <a:xfrm>
            <a:off x="4094814" y="3645024"/>
            <a:ext cx="4338146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2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oolsen.ru/wp-content/uploads/2021/06/33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4" descr="https://www.cpafull.com/images/resized/images/joomlart/ja_brisk/slideshow/sl-1_460_4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cpafull.com/images/resized/images/joomlart/ja_brisk/slideshow/sl-1_460_4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284984"/>
            <a:ext cx="4438054" cy="31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2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</TotalTime>
  <Words>259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Аннинский детский сад общеразвивающего вида «Росток»</vt:lpstr>
      <vt:lpstr>Цель: развитие познавательно-исследовательской деятельности в процессе знакомства со свойствами магнита. </vt:lpstr>
      <vt:lpstr>Много лет назад, люди нашли в горах камень чёрного цвета, с красивым металлическим блеском и назвали его магнетит, обладающим свойством притягивать железо.</vt:lpstr>
      <vt:lpstr>Опыт «Какие предметы притягивает магнит?»</vt:lpstr>
      <vt:lpstr>Опыт «Действует ли магнит через преграду?»</vt:lpstr>
      <vt:lpstr>Опыт «Не намочив рук»</vt:lpstr>
      <vt:lpstr>- Магнит притягивает металлические предметы; - Магнит может притягивать через препятствие; - магнит действует через воду и стекло.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Аннинский д/с ОРВ «Росток»</dc:title>
  <dc:creator>Katenok</dc:creator>
  <cp:lastModifiedBy>Katenok</cp:lastModifiedBy>
  <cp:revision>15</cp:revision>
  <dcterms:created xsi:type="dcterms:W3CDTF">2022-09-15T10:58:28Z</dcterms:created>
  <dcterms:modified xsi:type="dcterms:W3CDTF">2023-01-12T10:43:18Z</dcterms:modified>
</cp:coreProperties>
</file>